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85E171-DE86-4F32-8882-3E8AE1D06017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D2E83B-07B0-451A-A2E6-716BD4CED3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docid=J4dOA6AeRXmN4M&amp;tbnid=ECIy7piyJZGe7M:&amp;ved=0CAUQjRw&amp;url=http%3A%2F%2Fwww.lib.utexas.edu%2Fmaps%2Firan.html&amp;ei=irqvUsewDqbSsATU7YHQCg&amp;bvm=bv.57967247,d.eW0&amp;psig=AFQjCNEHjOEDcWJ-7OcSMbUFQ_9HAPZFww&amp;ust=1387334651964305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com/url?sa=i&amp;rct=j&amp;q=&amp;esrc=s&amp;source=images&amp;cd=&amp;cad=rja&amp;docid=BZeVVhbkC36MWM&amp;tbnid=UDZogU7mPDJLYM:&amp;ved=0CAUQjRw&amp;url=http%3A%2F%2Firanian.com%2Fmain%2Fblog%2Fdarius-kadivar%2Froyalty-royal-family-gathering-around-haftseen-1960s.html&amp;ei=IruvUuHBJuzJsQTe5ICADQ&amp;bvm=bv.57967247,d.eW0&amp;psig=AFQjCNGvFbmHQruDFeFltmtNDCR7nENqVg&amp;ust=138733480673101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source=images&amp;cd=&amp;cad=rja&amp;docid=4gH3L2CVrqPaGM&amp;tbnid=mBWV_ZafdKbu0M:&amp;ved=0CAUQjRw&amp;url=http%3A%2F%2Fwww.iranhrdc.org%2Fenglish%2Freligious-rights.html&amp;ei=eLuvUvOsBLTTsAT_jIHADw&amp;bvm=bv.57967247,d.eW0&amp;psig=AFQjCNGxwFgT3Dv5J58raHkgXZ3X6IlHXw&amp;ust=138733489326258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anchamber.com/society/articles/women_prepost_revolutionary_iran1.php" TargetMode="External"/><Relationship Id="rId2" Type="http://schemas.openxmlformats.org/officeDocument/2006/relationships/hyperlink" Target="http://badraie.com/beforeafter09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13266"/>
            <a:ext cx="7772400" cy="4768333"/>
          </a:xfrm>
        </p:spPr>
        <p:txBody>
          <a:bodyPr>
            <a:noAutofit/>
          </a:bodyPr>
          <a:lstStyle/>
          <a:p>
            <a:r>
              <a:rPr lang="en-US" sz="3600" dirty="0" smtClean="0"/>
              <a:t>	</a:t>
            </a:r>
            <a:r>
              <a:rPr lang="en-US" sz="3200" dirty="0" smtClean="0"/>
              <a:t>What </a:t>
            </a:r>
            <a:r>
              <a:rPr lang="en-US" sz="3200" dirty="0" smtClean="0"/>
              <a:t>are the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pre-revolution norms </a:t>
            </a:r>
            <a:r>
              <a:rPr lang="en-US" sz="3200" dirty="0" smtClean="0"/>
              <a:t>and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expectations </a:t>
            </a:r>
            <a:r>
              <a:rPr lang="en-US" sz="3200" dirty="0" smtClean="0"/>
              <a:t>of Iranian societal institutions such as schools, religion, families, and government and how did they impact the citizens of Iran, the U.S., and/or the rest of the world?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062625" y="5518666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Paige </a:t>
            </a:r>
            <a:r>
              <a:rPr lang="en-US" dirty="0" err="1" smtClean="0"/>
              <a:t>Knapke</a:t>
            </a:r>
            <a:r>
              <a:rPr lang="en-US" dirty="0" smtClean="0"/>
              <a:t> p3 12/16/13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8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 Research Assignment</a:t>
            </a:r>
            <a:endParaRPr lang="en-US" dirty="0"/>
          </a:p>
        </p:txBody>
      </p:sp>
      <p:pic>
        <p:nvPicPr>
          <p:cNvPr id="3074" name="Picture 2" descr="http://www.lib.utexas.edu/maps/middle_east_and_asia/iran_rel9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42" y="762000"/>
            <a:ext cx="1900238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81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 Mohammed Reza Shah advances in education were made for the entire population of </a:t>
            </a:r>
            <a:r>
              <a:rPr lang="en-US" dirty="0" smtClean="0"/>
              <a:t>Iran- Secular Education </a:t>
            </a:r>
          </a:p>
          <a:p>
            <a:r>
              <a:rPr lang="en-US" dirty="0"/>
              <a:t>Women were literate but didn’t all have </a:t>
            </a:r>
            <a:r>
              <a:rPr lang="en-US" dirty="0" smtClean="0"/>
              <a:t>formal or higher educations. Their school </a:t>
            </a:r>
            <a:r>
              <a:rPr lang="en-US" dirty="0"/>
              <a:t>curriculum </a:t>
            </a:r>
            <a:r>
              <a:rPr lang="en-US" dirty="0" smtClean="0"/>
              <a:t>supported </a:t>
            </a:r>
            <a:r>
              <a:rPr lang="en-US" dirty="0"/>
              <a:t>the </a:t>
            </a:r>
            <a:r>
              <a:rPr lang="en-US" dirty="0" smtClean="0"/>
              <a:t>teaching of </a:t>
            </a:r>
            <a:r>
              <a:rPr lang="en-US" dirty="0"/>
              <a:t>girls </a:t>
            </a:r>
            <a:r>
              <a:rPr lang="en-US" dirty="0" smtClean="0"/>
              <a:t>to be </a:t>
            </a:r>
            <a:r>
              <a:rPr lang="en-US" dirty="0"/>
              <a:t>nurturing mothers and providers. </a:t>
            </a:r>
          </a:p>
          <a:p>
            <a:r>
              <a:rPr lang="en-US" dirty="0" smtClean="0"/>
              <a:t>During Shah increasing </a:t>
            </a:r>
            <a:r>
              <a:rPr lang="en-US" dirty="0"/>
              <a:t>economic activity in Iran played a large role in the increase in </a:t>
            </a:r>
            <a:r>
              <a:rPr lang="en-US" dirty="0" smtClean="0"/>
              <a:t>education. </a:t>
            </a:r>
            <a:r>
              <a:rPr lang="en-US" dirty="0"/>
              <a:t>J</a:t>
            </a:r>
            <a:r>
              <a:rPr lang="en-US" dirty="0" smtClean="0"/>
              <a:t>ob </a:t>
            </a:r>
            <a:r>
              <a:rPr lang="en-US" dirty="0"/>
              <a:t>market opened up, creating new positions that needed to be </a:t>
            </a:r>
            <a:r>
              <a:rPr lang="en-US" dirty="0" smtClean="0"/>
              <a:t>filled. </a:t>
            </a:r>
            <a:r>
              <a:rPr lang="en-US" dirty="0"/>
              <a:t>This larger market also led to an increased opportunity for women in the both the work force and </a:t>
            </a:r>
            <a:r>
              <a:rPr lang="en-US" dirty="0" smtClean="0"/>
              <a:t>education.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Schools</a:t>
            </a:r>
            <a:endParaRPr lang="en-US" dirty="0"/>
          </a:p>
        </p:txBody>
      </p:sp>
      <p:pic>
        <p:nvPicPr>
          <p:cNvPr id="2050" name="Picture 2" descr="http://badraie.com/images/classroom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753" y="131209"/>
            <a:ext cx="2057400" cy="13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8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Married relatively young, especially in rural areas </a:t>
            </a:r>
            <a:endParaRPr lang="en-US" dirty="0" smtClean="0"/>
          </a:p>
          <a:p>
            <a:r>
              <a:rPr lang="en-US" dirty="0" smtClean="0"/>
              <a:t>1929- the </a:t>
            </a:r>
            <a:r>
              <a:rPr lang="en-US" dirty="0"/>
              <a:t>Shah issued a law forcing Iranians to wear more Western </a:t>
            </a:r>
            <a:r>
              <a:rPr lang="en-US" dirty="0" smtClean="0"/>
              <a:t>clothing, and later requiring </a:t>
            </a:r>
            <a:r>
              <a:rPr lang="en-US" dirty="0"/>
              <a:t>European </a:t>
            </a:r>
            <a:r>
              <a:rPr lang="en-US" dirty="0" smtClean="0"/>
              <a:t>hats, and banning </a:t>
            </a:r>
            <a:r>
              <a:rPr lang="en-US" dirty="0"/>
              <a:t>women from wearing the </a:t>
            </a:r>
            <a:r>
              <a:rPr lang="en-US" dirty="0" err="1"/>
              <a:t>chadur</a:t>
            </a:r>
            <a:r>
              <a:rPr lang="en-US" dirty="0"/>
              <a:t> </a:t>
            </a:r>
            <a:r>
              <a:rPr lang="en-US" dirty="0" smtClean="0"/>
              <a:t>(veil).</a:t>
            </a:r>
          </a:p>
          <a:p>
            <a:r>
              <a:rPr lang="en-US" dirty="0" smtClean="0"/>
              <a:t>Men were leaders in society.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Families</a:t>
            </a:r>
            <a:endParaRPr lang="en-US" dirty="0"/>
          </a:p>
        </p:txBody>
      </p:sp>
      <p:sp>
        <p:nvSpPr>
          <p:cNvPr id="4" name="AutoShape 2" descr="data:image/jpeg;base64,/9j/4AAQSkZJRgABAQAAAQABAAD/2wCEAAkGBhMSERUUExQWFBQWFhwWGBcXFxgWHBoXGBgVFRwdFxwXHCYfFxojGhgVHy8gJCcqLCwsGh8xNTAqNSYrLCkBCQoKDgwOGg8PGCkgHhwpNTUqLTY1NC4pKS01LS40NSwpLC80Ly8sLDIsNiw1NDUsKSkpKispKSssLCkuLC0qLP/AABEIASUArAMBIgACEQEDEQH/xAAcAAABBQEBAQAAAAAAAAAAAAAAAwQFBgcCAQj/xABJEAACAQIEAwUEBQkGBQMFAAABAhEAAwQSITEFQVEGEyJhcTKBkaEHscHR0hQWI0JSVGKT8HKSorLh8RVDU4LCY3PTJCUzg7P/xAAZAQEBAAMBAAAAAAAAAAAAAAAAAwECBAX/xAAfEQEBAAICAwADAAAAAAAAAAAAAQIRAyESMWETI0H/2gAMAwEAAhEDEQA/ANxooooCiiigKKKKAooooCim2Ne6BNtVeN1JKk/2TtPr8RTW72gtJYN5swQGG8JJQ/xAajWB7xWNxmY2+nGG7SW3xLYcBg6zqYAJG8azUtWVcJ7YYZce997dxEuaBiwYWy3tMVAkTpz013nTRcRxYAJlRmuXBKp7JiASXn2FE6n3anStMM9ztXk47hdaSFFJYcsR4woPRSSPiQPqpWqIiiiigKKKKAooooCiiigKKKKAooooCiiigK4a6AQOZ291d1GcYwAuFNy2oAkx1lo5A5T7o51rlbJ0zNf1WO3dy8t1PHCGCoDQVZSJJjrJ18vi1wnHc63EulAt2y6tMkl1UqGPJSwPnJHKdHfarBvcvrlBckBVgZiY3MctSddANJNU3idt0YoZBBhtpBBiNJEe+vOmdvJbj6275J+OS+zTh2DPe2lfKVzpm8Q9nMsn4TVk432ne4XKMFZyUzISCLSaQJ1Uu0sYOwUcjVPu5hlYkwZynrlJGnvqbwuBuXxmVSSFkgDNoMokgancbA1bKZYzUb5SZSZ1oPYO/efD5rr5lJ8EkMygSCGO59/2wLHZvK4lTIkifQkH5g1R+yuFZsM9v+MXMoJUupXKR8lI5SBO9W7guGW3YtqhlQogxE9SQdjPKujiy3jHByTVp7RRRVUxRRRQFFFFAUUUUBRRRQFFFFAUUUUBTHHXEYMM3iQTAbUTtIBmD0O9PqrHHsIyqxaCmupOVVzv4pCgtJBAkA7HbNU+XfjdRvhN02xtxsjXkcBXbKIUliqA+JSG8SqQTEAQCZ51Ru2EXrrXLLMwJzDRlnMBMbA6jlp8qsuJxTYk3DbvK1wJNoK0KbcRcti2RIPPXfTyho9xMQouNmIy5WYBM4y5WZztIDPlOWCdD1jlnBMMZMavjyd6qsWrrm2mb2gIiMvMjTTTTyqd4Jje7tuFZjdaFQKrHNBDuMw2gZNRtrOmtJW+EIzMC5aCFyIyFnZgIFuTqDI8T5QswQSDTy/cYC3hsMQt27c7wZcuQDUFi24W3lyrzOXNqSBVMcNzXoyyk79pVrBtYi2r31OfLczp4AASQxU5jIPNv4pq64N7cZLZU5PCQDOUgbHmD61l1ziY7t8Ol229vvQtrvXLXDGjuhQHIrtsDyOm9X7gPD7qGX8CAMiWyQxVMwKgsukADQSfa30it+PDwysnpLO+Ulqboooq6QooooCiiigKKKKAoqKHavB/vWH/AJ1v8Ve/nVg/3rD/AM63+KglKKi/zpwf71h/51v8VH504P8AesP/ADrf4qCUoqMXtNhDoMTYPpet/irp+0eFG+JsD1u2x/5UEjXF6wrqVYBlOhBAIPqDoajvzpwf71h/51v8VH504P8AesP/ADrf4qB0OF2QCBatw2/gXWNp01qA4r2FS5cL2n7rPpdXKGVhzyg6I0TrB3n1lfzowf71h/51v8VKDtDhTtiLP81PvoM+4J2Ya7evKtj8ma3qlwq7BSCFykXCVuymZpHODMEVcuCdjLFgEsBeusQWuXFDExsFBkKo5AfE0/8A+P4b94s/zU++j84cL+8Wf5qffWJNTTNu7t7/AMBw2bN3FnNIbN3aTmGoMxMjrT+o784sL+8Wf5qfio/OLC/vFj+an4qywkaKjvzkwv7zY/m2/wAVct2mwg3xNgf/ALrf4qCToqL/ADpwf71h/wCdb/FR+dWD/esP/Ot/ioJSiowdp8J+82P51v8AFXT9pMKCQcTYBG4N22OU/tdNaCRoqL/OjB/vWH/nW/xV7+dGD/esP/Ot/ioPldV/rSu1Q7V4BXaj+tKDtbfl8jXhHKProJ5Aa+lehRQSHC/bt+8fX99SHGbX6P3j6xUdwsiU8rn4Pvqa4vb/AETen1EGgrN23p76O6+o0teXwmkyNvf9VB5Gq1O8OOh/sof8Cj7KhCPZPnU7wsf5B8ncfdQLOtJFaeOlJFaBt3deG3SxU14RQIG1oai+Ip4AfM/OTU3lqM4gn6M+R/0oIgrRagH3fVUrgeCM5sl1ItXy6I8gAsgIIB1iGK8tatGDt2G4pevJaD2EsLcKLbhA1y1btnMp2TM7HblPImgheG8N760XDB7vfpZFufG3egnNruM4y8ue1N8Zgmyk5T3ivcVwY3BUEHbrB/qZ+3ijbsJh8uV7bi4CCe8zeBdY5qAvPcD3OEw7MHYN4RnvuWG/izEzIzAkrMSdSTtFBXO1/Z9cLimtW1YKtu3mJJZRcZYaG/ZLBiJ8+lTdr6LLkRcxNi24JDITJBBIGsiZEN768ftQcuQLabvGTP3gLLNtmYACZyjxkTrrFSF7jYDubgyszF8oBgK3iWIJgZSunKgzJH9a6W55maTWugaBRX869NzfWkiaJigkOFHRv4SD9e/wq1cStyjeYP1GqnwcklxvKj64+2ro4zW56qPmBQVN1lfdSajRfUfMUuieEf1tpSSjwj3fIxQcsunoamOFsBEmPaHzDf8AlUay6N61KcMZcpDLmk9Af1fP0oH7MvUUnp5fGuHW0f8Alj+6n31zbwIee7tZiOXhXfTedBQLAD+jXDLTqx2YYxKBddQGY6eRBGpprieHLb3V1B2kvPyJoOMtR+Ot+BvUH5mnDWU5M/xb7q4vWxkaCTpz9/lQd8Gx6kYZbufu7N1z+j9o50ZgYJjR1UHqNKWxWOIthQ7qzEKw0gpCm23hJYmSxI9I21hbNpsuZYkMDOk+E7a9Z38op1axwkA65WUgzB2WACdogfOgutjieGtm3c8N6+qgszkKpzFoXaRGZtQuuh3rnA8eNkAW1thLZdspLOJcZTOmiaf3RrpVTe3Ea6ZgNCNFy8uUzMfDqKUxGDa5lKggMxiPEVXMEgjmAWANAtdxRdWAXuyCWKcswUGfF9XQgDlXRujTwqSBBMtqw0JMnmRM85pveubkzmkezlJGTTTLA9mCfMetROL4lDHwiTqYI328+lBEJXsV0or2KBMrXqWiw09IpRAJ1q19muBu72nu28tpz4WyAq2sDUyRr16c6Cr4O8bbyV0I18lJBnT0FXS7xBUw6MdcwCqJ3MfVAmr7h+B27K93btgK+YuT4p00BkzHIDUDX35Rx2Z7p7bL3RdREeHxmdJOwAG8aedAgcztFsHroCTE7jTrSeMY2zlZWUEbMCDPXUCrr2RxllbKkAgs2UHIzFoIEsVBCDlz2p92wsWXtlCUzZSyk6HMBm8JiCY1gmgoW8+Yp5w4xHqP/MfdUcuJChPNR9Q+8U/4X4hoYO/XYqevrQTGtd8DxOXFwTGZRvziRFNe7uftD+6fxVKdnripcbvchzKAGYQBEnUmYGu/UUFpuYlUTOFLzsBAn4kADeoXtLiM9hLndkAsD4svhXeTlncbfMipnhzATGoUwDvpOlM+0jg4e6CNCjDVTplVmkHQcqCl96h/Z+VJ4m3oY/ZO39eVV1GYa7VOYJ2Yaxt5zz++giipgxp/uDSOskkbtt5GOtPVXUzSFxd/d/XyoF7eK8JVjEtIGnUjTkIk17/xArlIEgMWGpIEkTAmMp30GselIOvOucZdYDKAI3mBOoAienh+ug8xmOLahSqkajTeIOnSa9U2yOXwimouk77Cu+9A3E/KgbLXsV6i6URQctWv/R5bvHAp3htBP+VmcBgk/rDlrJHkRWa9meDjFYu1ZYwrMcxG+VVLmPMgR5TNfQ+B4datoFt20RVAACqANNOlBD3boCxnQnydX+Smaxri+KFzF3mOXVyoMbwuRtjuQCdZr6DxGFDLBAYdGEg+41hPaPBZcbesWsPkHeHulUQCsCCojVSczCNBmjlQXvs1eUYRMqwMggL8NvjNHFb9u1YvFhIRJ1AH6pEepgUpwbgz2rNsIYi2pKtr4sozemtVXt3j7qslpsiqwzECdYIABnlJJjyoKNdsssAiNAR/dH2RTjh1wywmJB+qu8biluMTsANPIjf1nQU3wrQ39dKCWvvDEC3IHObnQHkfOuO8/wDT+d38VOpYAvmRVAHtA6nKBvPl0qOxHFy0gCFI10184PT50GqcI4BfFm26ah0VoGohlB9RvtTPtVZutw+8691cUeAkMTAJCsdNAVkaE9Ty17+jLtr3i/kd8+ILFpj+soHsH+ICYPMCNxq7sX7OGw+PwjqAQb9y3bJgPZa1KZCZJhVI1108tAxWT0qU4RB3GojrzMdaZZKXsypkac/hrQPGWGPrSLp7Xp99OWcEyOY+FFnDG5cCAgFyFE6CSQBJ6a0DYroK5xq6Cl7KSFG0wJPKevpTvtHw42SoK5SUUgAzOmUsJ2zFWaOjCgrQOvrXvf8AlTx8GAqsSDmBKwQSMrFfEAZXaddwQaQNsf0aBIV7T/CcL764tq0PGxAHIdSTPICT7tJMCpS32TIU5rtuc0Aak5IOpgHKxlWC81k8ooGvY1W/LrBQwyvm6SACSPeJHvrSuE/SYz4kWXtots3O7DBjI1ygknQiYnQRVDxPZ1LOZ7eMTvUAKzmtSQCH1I5keAcwfFHOKW+TLOZZtSeZO5mPWg37F9psOi5mueH9pUdl3j2lUrHnNY/xLtjefEpiAVlV7sAAhWQMzjMCTqZ35ae+19nuO2cbbNq8AW5q0EECNV9/vFQXaXsHcQ5sOO8SZyz4hvtPtb+unOgtHEe26WFR+6d7dxQwdSsDMJAYGIMTz3DDlT3su2H4gtxrtgNBBVLyqxyEFc6jWASGE88pis/wGJdLAS+t62EJyXQLiQrHVSyqYGbUAggnpANNeI8c/R91ZzBM2d3ZiXuPEAsd4A2GnWBtQdfSHwK3h8a9uwAEyq5UH2GYGVHwmOQYdBVate0CfKndxySSTJPM60lYQFxP9a0HOIu528ht5CuVWvEWlRQe23KsCCQQQQQYIIMgg8iDrVy7T9oFx2As3TAxVi4LdyIBKuDDD+ElTpyJPUTTYroGgTC604w+Ga44RFLM2gUCSSeQrgCtK7FcETB4dsbiNGKyoO6odoB/WfT3EedBSx2O4gpkYa55jw/ipW12cxwdS2CuxIn2TsQf2op/ju2mLNxmF5kBOiLkKr5eJTtSP5940b3vjat/dQcdoeD3LN25NtlQ3bndnLAK5zlyx5EQKkvpAwQNy1HhBQwBpAN244A6ABxULju3eJugJcdSJDSEVSrKcwII2OlS3aLjAxNmw+zqCjgkTOW3rp1IY0EWuCRsIuk93iGXXXS7aRhPXW0fjUeLI123qY4CmbDYxf2O5uj3XHtn5PUPe0Y0ETiceXQIBCg5jrOZup9BoByk9aecF7QvYBQlu7ZlZspIIywNgYYRPhPxqKC1aOwXZL8sv5nH6C1q/wDE24T37t5eooLzwDshavFb9xheX2g7nMHGmU+IBoEHQzPoINE7TcORMbiFSMgutlC6ASZIEbAEldOlbHi74tW+QbZR/p0GnyrN+MdkL7XGe3FwMS3tQ0nUzm0OvOaCsrbymRoRsRofjUxgO3OJsQHPfW+YbcDbRuvrNc4bsxi3bL3LL/E2g+OunpVxw3YkWbQK27d+9PiN2csHQ5F1ggbE6+fKgrva7t4jWFt4cyzg52K6op0Kw36x94gHqKo/D0uu0KGbrGvx+B+FP+J8OQYh1BhFfKJ09BrqenurQ+xnZ8W5xCL4mGWBOWBG689eWnWaDPuJgWyNCOuhj3HYkcwNKjrl6D51sHGOEtew6kIEYnMykZYJy75SYIjbaYms/wC33A1tPYv21C28RaUwBotxAFcDpIKn1LUEGK7WuFNdrQKV7Fc6wTsAJJ94H217cBIDx3abA6sSRuY/qKC09g+zH5Re724P0NsjQj22/Z8wNCfcOdPO2XaT8puZLZ/Q2joRr3j7FvQahfeaiLHa+6cI2HthFRRqVXu37snxbMQZJ1IgwT7oyziwBHlAIoHVrCAzrqBy5R1O0+VKYrs9fGHN/KuTKWkus5VmYBMnmYp92Z49h7RPfCDoqMVzKAdDO8HbWDFc9su0Fq5bNu1Bn2iECgAENGqKSxIBnkB50FOe5BneU+cEVee2cC+2UDUW7pA0MPZQj3ST6VRLRiJ90/VVz7ZqDcw7mCHwNhoPMqGTceUbUDfstjwHxKMCe8wtxRlE+JQt0H08J1r23wS5dGdcuU9XVdtNiaiMHiHsvIOU+IZyCTEEQOR1jX0qwcC4mi2obJM81Unl1oKKOWseeunw1re+ytizawqJhf0tsD20a2czHVixziGJ5HbQcqwZrRUkEQQYI8xTnB8SuWWzWrj225sjMhPqVOvvoN5udn2vZmuOUc6Kqwyqo2B0GYkySRG/lUNxw3MBZ71yLi5gkKxU6g6wynTTrzrPcH9J3ELf/PzjpcRG+eUN86eY76Rb+MstYuWrPiy+JVcGQwIgFiJ5UE/g/pIVZm08ctVPx2qV/PzDFC2c5gvsFGknoNCJ99VHC9hsS6gnKpO6kmR6wuhqd4X9G4ENiHn+BNB6FjqfdFBWOBYk/l3eCy10EkuirnIVhExESDry6VovBeK2XLdwfBJzDKVyudSCpAI+HWuHazhHRLaqouSComcyiVIXcyMwPoJ2pXhmPQXX7y3oxEwIYaATI9qRuD0HSgfcTvxbZpVVUZiT5a7k6VV+LcGbE8CzFf0iTiEHOFZiQPW2X+Iq38S4NYuAQveKykjYrrsddCRTe7xwYYZLtotaUZS9sCANvEnIeYJ+8MCsXhFLhwa54xhFs4i4iGUVz3ba62yZU6/wwPUGmiGWHmftoJG6pyrGsvEdSACB8/6ipq/ZS8iw2XZQsRBYeAQoM5iD8K67JZTceywQC4mTO4BySVJYE7eEDXrFafw7gNo2gAArhAneLAY5RAMxvzmgyTD8JW2wud6Cgbu8wDFS+Ull22IzeXxqNa2DcdQfCDpz0rae1HDkaw4bRURn8vCDvOhBn/CKxnhmDZiAis7GQAoLEwTsAJNAhjLMLOumnLWveFYUOL05sy2iyxESGX2sx2gsdNdKXxanKykQROh6ikOH4dspcaiCCPUgcvLn6UDqxw9+4LhYi4BJK/slogmTplMU74zxBrtvCzobVju95kLccjSNBEczTZuIHIZALEjxHU5cpWPSPspq22aP69/rQeXsQSZPLqTT7B2M6zIGvOmC25JEHn/XwqZGGtDp7yByFBWmuliWJLE8yST8TXleBa6FB4amOyl20t4G4pbUZSCYVhqCQoJbWIA51EGn/DbhQq43VgwnaVIIn3ig3XCXxkkwsDXlFOcG6XbAvyWtspdYkSkSCeeokxt5VHcD4xZxOEc23VrwskuomUZkOgzCYzEiR8ajey/ae2eEhVIW5btG2FcjxEDdRPiBBOnUEUHPAsLal7wQrcus0k6wCZCLpooGnnFSWItGJjbpSXCrI7oLOgEeg5R6V5wjiIuAqTLKSD5wTrQe2ON92Ch9ljzB8LHQkRyIJmJ1g9RUHx3ibNYZGzZySWzROQN4diQZgGemvOrHiMKCDIBBqp8QwpW4zSZYARMgZQRpPUET6UFM7V2dLT/2kPuIcf5zUFYnMI61bOPWs1h+qsre4hwf8tVbAg96oUEsWAUATJnTTnrQWHs/wS/jL3c2xp7ROwUaDMTy6ecxW0cL4Tcs2UU6lVCnzgRIPnTHsH2HGGtd5dH6dwCYYjIOSiD7XU+7be4HCqd5PkWYj4TQZ7204ZisRYe3hlUbBwzAOyE6hNYA2ksRIkCq52R7O3cNf7vE99hw4ypl8PeMCGy94kxsTlB8URrtWvPwi0Z/RqC3tFRkYyI9pYbpzppj+EriLFzDXOgXNuRzRx/ECAfVTyoMt+kngeV/ylNVbS7tAaQoYRvOgPx61U+zfDb1wXktoWAGpAPhBnc7DQHTyrWuG9mrluzewmIIuWwuW08QDbZSsRyKkHcncaxWddmicO9+05yutwKdNfCCFOu4gnr7VBCthAqkH2hlOvSYJMjaCacY7hht3AgYOOoEDYE+4SNfOr1gOzlvHHVgwQEM4PiPhYga9CQYjcU+7Sdk8P3KuyxdW2BKMELBFC6KZGmh6mIoKRwPGLahWXxBpGknxArrG0aR68qR4riTeus6oApJA0I0BI51NYJbGHJZvHcdcqKwIyTzGXdvPlqfRP8AJEAEPMiT4Jg8xPOPrmgz5dq5q4twkPbIW2ASpAdlCAbQZMHrUNxTgHdW8+dXMgELJiZ1nbeBvzoIcGpTBMFCyJ010nf66i6k0XQelBZR2YxVs28Rh2CZ0LKbbDTwZo00IcCMuskR0FNeGcZa73SNoFXKBuBEewCJTaYBjfQU67O9qjZQWboLWpJEalZMkQfaWdY8zvtTbjRwwvK+FZoYlnUqQoaRGUtrrLSNRpodYoNJ4KP0fnUDw0FMRdP8fyIB+2pzs482hTQYf/6lxHMH/CB9lBNhpAqA7QYTNBBKlWDGP1hsQZ5GflVhtJpTTi2Dz22AMEgiRrBOkwelBn2Kw+Y3lA07qfg6r8Yc0y+jDhS3cbmYT3aFh/bbwD4AsfdUjiHe2ZIBbLlYj+zBjoDv8KT+jW9kx1xRpmUxI5ghhIkcjtNBvKDSuoqEwHEL5SWNpmGhhWQEjQx42ge406Tj9iBmvWlbmO8XQ8xrB38hQSJFMsYcjBx0Kn3iV/xCP+6ml7tfhF3vofSW/wAoNV/jv0h2ShWwGdzEMRlUEEEHXU6jaBQSXD8fbvKLyOtwXVBLjYxyHQLMZdxrOpNZ1jzYXjDi4uZHtjMs/rbKTqAdQog9aqPDeK3rBdbNx7UMRAMg6wJDaH1Iqw8L4LdLjF33F03FFw6Rou6naNFgADbbzC6YpMOMObg8OXNyBgy68usHT0qIwPZhryh7zOuYSoAAhdCCev1a0nxHtelyItD2sxnWd+W06iTziasXZjjtu4LKEENBUTqJGv3QNKCIu9krVtSVZiQf1jIiSCR3Z1jU6/CnS9h8/iV1g7Suvvg1IcQUnOoE+Bpk6lpPTQQuo6z61G4Pj91VMPAJJg+etBDWcIg1yiesD7ZNe8Xwq3LFxDoCh1PIjxA+gIFe2a54l/8Agu/+2/8AlNBl6CSPMipQUwwqy09BNP0FB0BXtFdCg0XsTjgVAPMVM4+3luqRs2/qI+w/KqF2Tx+S4F8590ia0fHWs9sMNcpDD05/In4UDlNqLluRXWHcFRXGMxaWlzOYHTmfJRuSdqChcYwhl2A0V3B9O8YfI/War/Zu73WPtnq0fEFfsFXh8MTZUsAC11C/MA3LwdhruMrkTVO7V8LbBYpYMpOe2ecBhKt1IMfHlQbDw5jFyOsj3gH65rLcTcOZid8zf5jWndn74uIGGzqG+P8AQrPO0eHCYq8o2zz/AHgH/wDKgjgaTNdqa4NBAY6zkvN0cZh68/v99W7g/FSuHSEnJbhiW0zZiwidjHTmKr/G7UoHG6Gf+06H7KleDWC9lGBJGqso6A6RE8iNY0mgMTig91nA1JkZojbWeW/uqW4LeF25aCA23lZPKQwIbSB1056DnTG9wlkuqACC8QCS2pOm8QZ93xq9cO7MWlW2ykhluKZmQYYAjSNJmD6TMUDnj1vITlOXvCAWgmFjKY1316daquKsBWjKDpuefL9odPrq+cXwedTp+rp1G/8Ap8KgrWORBkzr4dNROm/MTzoKY/aHB297+c9LYLfMCPnTDE9ubcHusMW5TdYAe9RJ+dU62n9f7V7eJXYD7fgaBvbvZSYAAPLl99OsPjZYBtBrqPQx86ZqKOdBMcHttiLndoFDZS2rQDETGm8a+6prEdksVbBZrJKjmpVvkpn5VBdlXy42zyl8vuZWX7a2a+SbMHU5YjziKDKMHjFtXfH4Ssgg6EH0MGfvrY+z16xdwwZWa6GUiSrWxuVMBobcHesC45fz4m83W6/yYj7K2H6N+L97g7ZJ8Sfo26kpAB965feaCdwtjLIPLT+vKq7eM4hl5tdtj3CGPyBNWLDTABM5ZWesHQmeo194qAdf/uAH8Rb4WW+8UD7jOEBw+I5AoSOUZV5dIgVUfpF4gLiooYO63bl2AVJW08ZJiYkyQJ291XriKzZuDqjf5TWH9leE3MVc7q2VVimbUkAgR09aDbexnEhdsWnAgRlI6H/cVXu3uEKYrNyuICPVfCflk+NTHZfhLYbDC2WzMjCSCQJzD5RNPe2HCu+w+Ye3b8Q+0e8fMCgzauJrqk2oOblsMCDsQR8RFWX6JrAaxcDQWt3IEjYkDX4g1WxUt2A4ktvGvakReTNAP/MTX4kFjQaNf4WjmGE6SDtBnlGs/dStixkhZkZxA8iQfspc7+o+6K8ceMek/CfvoHtwVU8dgz3r5lJlpEBSIPSdtZ0q0YvEqi5nMLzmq+/HBOjSORKmY91B89C8TzNe5acYfBz5U4t4Qep8taBl3xWQsgHfr8fuikywnapH/glxmMCB/EQvy3p5Y7M6S7GP4V+0/YKBnwJguMsE7d6nzYD7a3TEICg8xWUWeD2kKkjxDUE5m1EHkI00+Fadw/Ed5ZVvL586DGe1PDimOuoBEvmH/eA/1k1dOx/BT+Q3UMMwuFxz1yW9pG+jD31X+3YjiU9Vtn6x9lWvs1jGC3wTMpmU85gg684kbdKC28GsgWUMAFlDH3ioTCPm4iT0Rz//ACX6jU6LuW0B/CBVawJIx5/9pj8WtUFpxKSjjqrD4qaxj6NcULePtFtAUZev6mbYbmV2raJkGsB4Jb/TKPXy5deVBt6umdrlw92SvhkxlRTIJIOpLHUbbDWNXFztDbu2W7stmYMqgq3tzlGhEnxZdutUQcQLKA7G4RAzZhMDqTpE6fbvVu7FiLbZZAzz7QYSVEwVAB1HnzoKvjOzeJtKpNqc2VQFZSSWIAEEgzrXK9lMWQXe2LSASS7qTA1MBCTNX7ibTew4P/Vn+7buOPmBSXapz+R3wDH6J/8AIaDBbmLuXTqxjpsPgN6s30dcIR8auZiO7U3Fy6SysqwdNoY/Cq5hvZFWbsFismPtfxB0+KFh81FBtWHGZB6DX7a4zgmCQpgjpuJkeWleYayhUae/UdelJ37+RlJlp0A31g/6UERxviLG2EdecT5iBy6zUXcxuUwoMeekeWm8daleOWSwzsQSIIVYECR72POohcXMydZ6TQZ9YwtsayP83Kf62pyuIWYQArz5CYPTYe6qj+eNuAMj/wCHoBtMfKnidusOJ/RP/gPnqJ60FhbEsfZyj0B2G246dOuor17jaMdIEgkmemh584MGoTD9vMKsnu70nTwi2ukz+0SNaWX6RsKNe5uFupynzJ1c6mBQTQ4exErrHQlpB03209OXuq69kmItm2wgjUAnWD/rm1rMT9J1mZ7q5OmvgmAQYnNr/tTng/0sWbN3MbV3KZBAyzEyN21NBIdtrObidodUXz2a70IqewGklVhCpHXl1EwJWJqk8a+kbCXsdaxAs3SioVdXW2SdWiPFH6x1nTTenFv6VMN+tbv+wVjMpAOUqBBbUbH3bUGo5y6jpULib2XiBj/oD5lPuqs4b6ZcIFANm/I3gW/x1G4v6UcO+KN0WruUoFg5J0y/xRyPOg2DCk5ZOkmsa7H21fEQY2MeAv5+4f1tNWJPpvwYAHc4j4W/x1ROBdrrNrPnF4Zo0QKRpJky41nrNBqN1AsAuV7wZAoymTrqAoiehURprMa2TsfY/RO3ihmkFtyABB2GhHkKyjF/SdhWCxZvl1GUEm2JAOYElTIIOojQedTfAfpwwlm1kuWsQzSSSBbO5J5uJPnAmgt/H+MAY3BWVPia6zH+yLV1dfUsKkO1ODNzDXVkibbAx/ZNY5x36TbN3H2MTat3AtorKtlBIDktEEjVTFWzG/TtgnQr3GI1Eai1/wDJQUTCnwA+U13cuFRmUlWXUFSQQRzBGoqvpx8BQAp08xS69pUiCja76ig1z84cbZAVXe4hExcSG5EgOhJjzMnqasvZvtYmJxCp3T2rgUkg5XXTw6Op0Op0IHPesTvdurThc4vNlEbgEQIGUljpMchpIrq59Igzq6LcQjmpCmSACZB0J12jeg+i+N2CUzDdfmDoZ+ZqoPw3U6Hy39OVZS/0kE2rls4nGkXFKMrsl1SrSCD3jEjQ8taWH0l24ABxSgAABbgUQNNs2h9KDOqKKKAooooCiiigKKKKD1a0DC9hsMAM7XGMCdQomBMQs/Os/Wr1Z7Z2T7WZTHME/VNS5PLrS3F49+R/c7KYMDS2TH/qPP102udlcG3shh5hz68weVA7U4f/AKnyYfWtRy8esqoHeEkdFOvLpv8ACo7z+rfr+IftHwlLFxQhYgrPiiZkjkBptUPUpxviIvOCJgCNRHMnSouunHeu3LlrfQooorZqKKKKAooooCiiigKKKKAooooCiiigKKKKD2iaKKAzUTRRQE15RRQFFFFAUUUUBRRRQFFFF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790700"/>
            <a:ext cx="2190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5" b="8147"/>
          <a:stretch/>
        </p:blipFill>
        <p:spPr bwMode="auto">
          <a:xfrm>
            <a:off x="6705600" y="4038600"/>
            <a:ext cx="1638300" cy="194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09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traditional Islamic</a:t>
            </a:r>
          </a:p>
          <a:p>
            <a:r>
              <a:rPr lang="en-US" dirty="0" smtClean="0"/>
              <a:t>1928- </a:t>
            </a:r>
            <a:r>
              <a:rPr lang="en-US" dirty="0"/>
              <a:t>replacement of religious judges and lawyers with secularly educated ones. Reduced the influence of </a:t>
            </a:r>
            <a:r>
              <a:rPr lang="en-US" dirty="0" err="1"/>
              <a:t>shari'a</a:t>
            </a:r>
            <a:r>
              <a:rPr lang="en-US" dirty="0"/>
              <a:t> (Islamic law) and the </a:t>
            </a:r>
            <a:r>
              <a:rPr lang="en-US" dirty="0" err="1"/>
              <a:t>ulama</a:t>
            </a:r>
            <a:r>
              <a:rPr lang="en-US" dirty="0"/>
              <a:t> in the courts. The </a:t>
            </a:r>
            <a:r>
              <a:rPr lang="en-US" dirty="0" err="1"/>
              <a:t>ulama</a:t>
            </a:r>
            <a:r>
              <a:rPr lang="en-US" dirty="0"/>
              <a:t> still had influence regarding marriage, divorce and child custody.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pic>
        <p:nvPicPr>
          <p:cNvPr id="5122" name="Picture 2" descr="https://encrypted-tbn1.gstatic.com/images?q=tbn:ANd9GcTFxfO44_BYx3YN-uxms7YY49EtsJSYq4qhxcoiZqEvM1SoSqkZ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3354"/>
            <a:ext cx="2667000" cy="171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408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/>
              <a:t>Reza Shah rose to power and took over the leadership of </a:t>
            </a:r>
            <a:r>
              <a:rPr lang="en-US" sz="3800" dirty="0" smtClean="0"/>
              <a:t>Iran, ushering in the Pahlavi regime between </a:t>
            </a:r>
            <a:r>
              <a:rPr lang="en-US" sz="3800" dirty="0"/>
              <a:t>1921 and </a:t>
            </a:r>
            <a:r>
              <a:rPr lang="en-US" sz="3800" dirty="0" smtClean="0"/>
              <a:t>1925. During </a:t>
            </a:r>
            <a:r>
              <a:rPr lang="en-US" sz="3800" dirty="0" err="1" smtClean="0"/>
              <a:t>Muhammed</a:t>
            </a:r>
            <a:r>
              <a:rPr lang="en-US" sz="3800" dirty="0" smtClean="0"/>
              <a:t> </a:t>
            </a:r>
            <a:r>
              <a:rPr lang="en-US" sz="3800" dirty="0"/>
              <a:t>Reza Shah's reign, Iran </a:t>
            </a:r>
            <a:r>
              <a:rPr lang="en-US" sz="3800" dirty="0" smtClean="0"/>
              <a:t>changed from </a:t>
            </a:r>
            <a:r>
              <a:rPr lang="en-US" sz="3800" dirty="0"/>
              <a:t>a monarchy into a </a:t>
            </a:r>
            <a:r>
              <a:rPr lang="en-US" sz="3800" dirty="0" smtClean="0"/>
              <a:t>dictatorship. Shah’s control </a:t>
            </a:r>
            <a:r>
              <a:rPr lang="en-US" sz="3800" dirty="0"/>
              <a:t>was </a:t>
            </a:r>
            <a:r>
              <a:rPr lang="en-US" sz="3800" dirty="0" smtClean="0"/>
              <a:t>established </a:t>
            </a:r>
            <a:r>
              <a:rPr lang="en-US" sz="3800" dirty="0"/>
              <a:t>mainly through the </a:t>
            </a:r>
            <a:r>
              <a:rPr lang="en-US" sz="3800" dirty="0" smtClean="0"/>
              <a:t>Senate and </a:t>
            </a:r>
            <a:r>
              <a:rPr lang="en-US" sz="3800" dirty="0"/>
              <a:t>his </a:t>
            </a:r>
            <a:r>
              <a:rPr lang="en-US" sz="3800" dirty="0" smtClean="0"/>
              <a:t>family. </a:t>
            </a:r>
          </a:p>
          <a:p>
            <a:r>
              <a:rPr lang="en-US" sz="3800" dirty="0"/>
              <a:t>Reza Shah's </a:t>
            </a:r>
            <a:r>
              <a:rPr lang="en-US" sz="3800" dirty="0" smtClean="0"/>
              <a:t>worked </a:t>
            </a:r>
            <a:r>
              <a:rPr lang="en-US" sz="3800" dirty="0"/>
              <a:t>to nationalize and secularize law in Iran and </a:t>
            </a:r>
            <a:r>
              <a:rPr lang="en-US" sz="3800" dirty="0" smtClean="0"/>
              <a:t>towards more </a:t>
            </a:r>
            <a:r>
              <a:rPr lang="en-US" sz="3800" dirty="0"/>
              <a:t>state control of all government </a:t>
            </a:r>
            <a:r>
              <a:rPr lang="en-US" sz="3800" dirty="0" smtClean="0"/>
              <a:t>functions. </a:t>
            </a:r>
          </a:p>
          <a:p>
            <a:r>
              <a:rPr lang="en-US" sz="3800" dirty="0" smtClean="0"/>
              <a:t>1928- replacement </a:t>
            </a:r>
            <a:r>
              <a:rPr lang="en-US" sz="3800" dirty="0"/>
              <a:t>of religious judges and lawyers with secularly educated </a:t>
            </a:r>
            <a:r>
              <a:rPr lang="en-US" sz="3800" dirty="0" smtClean="0"/>
              <a:t>ones. Reduced </a:t>
            </a:r>
            <a:r>
              <a:rPr lang="en-US" sz="3800" dirty="0"/>
              <a:t>the influence of </a:t>
            </a:r>
            <a:r>
              <a:rPr lang="en-US" sz="3800" dirty="0" err="1"/>
              <a:t>shari'a</a:t>
            </a:r>
            <a:r>
              <a:rPr lang="en-US" sz="3800" dirty="0"/>
              <a:t> (Islamic law) and the </a:t>
            </a:r>
            <a:r>
              <a:rPr lang="en-US" sz="3800" dirty="0" err="1"/>
              <a:t>ulama</a:t>
            </a:r>
            <a:r>
              <a:rPr lang="en-US" sz="3800" dirty="0"/>
              <a:t> in the </a:t>
            </a:r>
            <a:r>
              <a:rPr lang="en-US" sz="3800" dirty="0" smtClean="0"/>
              <a:t>courts. </a:t>
            </a:r>
            <a:r>
              <a:rPr lang="en-US" sz="3800" dirty="0"/>
              <a:t>T</a:t>
            </a:r>
            <a:r>
              <a:rPr lang="en-US" sz="3800" dirty="0" smtClean="0"/>
              <a:t>he </a:t>
            </a:r>
            <a:r>
              <a:rPr lang="en-US" sz="3800" dirty="0" err="1" smtClean="0"/>
              <a:t>ulama</a:t>
            </a:r>
            <a:r>
              <a:rPr lang="en-US" sz="3800" dirty="0" smtClean="0"/>
              <a:t> still had </a:t>
            </a:r>
            <a:r>
              <a:rPr lang="en-US" sz="3800" dirty="0"/>
              <a:t>influence regarding marriage, divorce and child </a:t>
            </a:r>
            <a:r>
              <a:rPr lang="en-US" sz="3800" dirty="0" smtClean="0"/>
              <a:t>custody.</a:t>
            </a:r>
          </a:p>
          <a:p>
            <a:r>
              <a:rPr lang="en-US" sz="3800" dirty="0"/>
              <a:t>Pahlavi </a:t>
            </a:r>
            <a:r>
              <a:rPr lang="en-US" sz="3800" dirty="0" smtClean="0"/>
              <a:t>regime introduced </a:t>
            </a:r>
            <a:r>
              <a:rPr lang="en-US" sz="3800" dirty="0"/>
              <a:t>modernity into Iran. Many of their reforms centered around </a:t>
            </a:r>
            <a:r>
              <a:rPr lang="en-US" sz="3800" dirty="0" smtClean="0"/>
              <a:t>women and </a:t>
            </a:r>
            <a:r>
              <a:rPr lang="en-US" sz="3800" dirty="0"/>
              <a:t>placing them in the public </a:t>
            </a:r>
            <a:r>
              <a:rPr lang="en-US" sz="3800" dirty="0" smtClean="0"/>
              <a:t>eye. </a:t>
            </a:r>
          </a:p>
          <a:p>
            <a:r>
              <a:rPr lang="en-US" sz="3800" dirty="0" smtClean="0"/>
              <a:t>White Revolution</a:t>
            </a:r>
          </a:p>
          <a:p>
            <a:r>
              <a:rPr lang="en-US" sz="3800" dirty="0" smtClean="0"/>
              <a:t>Oil Industry boosted economy. Also </a:t>
            </a:r>
            <a:r>
              <a:rPr lang="en-US" sz="3800" dirty="0"/>
              <a:t>c</a:t>
            </a:r>
            <a:r>
              <a:rPr lang="en-US" sz="3800" dirty="0" smtClean="0"/>
              <a:t>aused conflict with nearby countries who wanted to take over their industry, supplied others with oil, and expanded trade. </a:t>
            </a:r>
            <a:endParaRPr lang="en-US" sz="38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pic>
        <p:nvPicPr>
          <p:cNvPr id="1026" name="Picture 2" descr="http://badraie.com/images/landdistributi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2400"/>
            <a:ext cx="1171303" cy="140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6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http://badraie.com/beforeafter09.htm</a:t>
            </a:r>
            <a:endParaRPr lang="en-US" dirty="0"/>
          </a:p>
          <a:p>
            <a:r>
              <a:rPr lang="en-US" u="sng" dirty="0">
                <a:hlinkClick r:id="rId3"/>
              </a:rPr>
              <a:t>http://www.iranchamber.com/society/articles/women_prepost_revolutionary_iran1.php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40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365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 What are the  pre-revolution norms and  expectations of Iranian societal institutions such as schools, religion, families, and government and how did they impact the citizens of Iran, the U.S., and/or the rest of the world?</vt:lpstr>
      <vt:lpstr>Schools</vt:lpstr>
      <vt:lpstr>Families</vt:lpstr>
      <vt:lpstr>Religion</vt:lpstr>
      <vt:lpstr>Government</vt:lpstr>
      <vt:lpstr>Works Citied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pre</dc:title>
  <dc:creator>244373</dc:creator>
  <cp:lastModifiedBy>Owner</cp:lastModifiedBy>
  <cp:revision>9</cp:revision>
  <dcterms:created xsi:type="dcterms:W3CDTF">2013-12-13T17:06:04Z</dcterms:created>
  <dcterms:modified xsi:type="dcterms:W3CDTF">2013-12-17T02:52:19Z</dcterms:modified>
</cp:coreProperties>
</file>